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906000" cy="6858000" type="A4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84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42950" y="1752602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95300" y="1481330"/>
            <a:ext cx="89154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14347" y="274641"/>
            <a:ext cx="1925593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9530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3555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5032112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95300" y="1444295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32111" y="1444295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745079" y="6407945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95300" y="1481329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68E16B-CEB5-4E72-81B1-B42FD74FE6DA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745079" y="6407945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2EFBAA-745C-4FE9-B04A-4BA2572CC60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340768"/>
            <a:ext cx="9402506" cy="4179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Yuvarlatılmış Dikdörtgen"/>
          <p:cNvSpPr/>
          <p:nvPr/>
        </p:nvSpPr>
        <p:spPr>
          <a:xfrm>
            <a:off x="8769424" y="1484784"/>
            <a:ext cx="792088" cy="3600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6753200" y="476672"/>
            <a:ext cx="25922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>
                <a:latin typeface="Andalus" pitchFamily="18" charset="-78"/>
                <a:cs typeface="Andalus" pitchFamily="18" charset="-78"/>
              </a:rPr>
              <a:t>Eba’ya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 kendi hesabımızla giriş yapmak için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Yukarı Ok"/>
          <p:cNvSpPr/>
          <p:nvPr/>
        </p:nvSpPr>
        <p:spPr>
          <a:xfrm rot="10800000">
            <a:off x="8769424" y="1124744"/>
            <a:ext cx="288032" cy="36004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484784"/>
            <a:ext cx="946287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3296816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Duvarım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00472" y="766445"/>
            <a:ext cx="208823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Gruplarınızdakilere ileti gönderebilir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 flipH="1" flipV="1">
            <a:off x="1784648" y="1484784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2432720" y="489446"/>
            <a:ext cx="208823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Gruplarınızdakilere tartışma konusu gönderebilir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8 Düz Ok Bağlayıcısı"/>
          <p:cNvCxnSpPr/>
          <p:nvPr/>
        </p:nvCxnSpPr>
        <p:spPr>
          <a:xfrm flipV="1">
            <a:off x="3080792" y="14847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4664968" y="489446"/>
            <a:ext cx="20882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Gruplarınızdakilere bir konuda oylama gönderebilir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flipV="1">
            <a:off x="3944888" y="1484784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6825208" y="476672"/>
            <a:ext cx="208823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Gruplarınızdakilere etkinlik gönderebilir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7" name="16 Düz Ok Bağlayıcısı"/>
          <p:cNvCxnSpPr/>
          <p:nvPr/>
        </p:nvCxnSpPr>
        <p:spPr>
          <a:xfrm flipV="1">
            <a:off x="4880992" y="1556792"/>
            <a:ext cx="208823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20 Metin kutusu"/>
          <p:cNvSpPr txBox="1"/>
          <p:nvPr/>
        </p:nvSpPr>
        <p:spPr>
          <a:xfrm>
            <a:off x="2864768" y="5590981"/>
            <a:ext cx="31683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Grup üyelerinizin ve sizin paylaşımlarınızı görebilirsiniz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3" name="22 Düz Ok Bağlayıcısı"/>
          <p:cNvCxnSpPr/>
          <p:nvPr/>
        </p:nvCxnSpPr>
        <p:spPr>
          <a:xfrm>
            <a:off x="4304928" y="50851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7329264" y="5373216"/>
            <a:ext cx="2232248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Güncel tartışma konularını görebilirsiniz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7" name="26 Düz Ok Bağlayıcısı"/>
          <p:cNvCxnSpPr/>
          <p:nvPr/>
        </p:nvCxnSpPr>
        <p:spPr>
          <a:xfrm>
            <a:off x="8337376" y="472514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37" y="1772816"/>
            <a:ext cx="65436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3944888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Duvarım/ İleti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208584" y="1052736"/>
            <a:ext cx="31683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İleti metni yazılır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 flipV="1">
            <a:off x="2072680" y="148478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5385048" y="1772816"/>
            <a:ext cx="31683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Gönderilecek grup seçilir.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V="1">
            <a:off x="6393160" y="21328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920552" y="3356992"/>
            <a:ext cx="324036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İletiye resim yada belge eklemek isteniyorsa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1424608" y="28529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7257256" y="3212976"/>
            <a:ext cx="16717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İleti gönderilir.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6" name="15 Düz Ok Bağlayıcısı"/>
          <p:cNvCxnSpPr/>
          <p:nvPr/>
        </p:nvCxnSpPr>
        <p:spPr>
          <a:xfrm>
            <a:off x="7473280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1727448"/>
            <a:ext cx="6562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3944888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Duvarım/ Tartışma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208584" y="1052736"/>
            <a:ext cx="31683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Tartışma konusu yazılır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85048" y="1772816"/>
            <a:ext cx="31683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Gönderilecek grup seçilir.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257256" y="3212976"/>
            <a:ext cx="167173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Tartışma konusu gönderilir.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920552" y="3356992"/>
            <a:ext cx="32403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Tartışmaya resim yada belge eklemek isteniyorsa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V="1">
            <a:off x="2936776" y="141277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flipV="1">
            <a:off x="6393160" y="21328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7473280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1424608" y="28529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683" y="1704975"/>
            <a:ext cx="65627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3944888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Duvarım/ Oylama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784648" y="1124744"/>
            <a:ext cx="31683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Oylama konusu yazılır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944888" y="2627620"/>
            <a:ext cx="201622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Seçenekler girilir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200472" y="2924944"/>
            <a:ext cx="16561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Oylama bitiş tarihi ve saati girilir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7041232" y="2276872"/>
            <a:ext cx="23042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İhtiyaç halinde seçenek eklenir.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025008" y="5435932"/>
            <a:ext cx="288032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Gönderilecek grup seçilir.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8049344" y="4449886"/>
            <a:ext cx="167173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Tartışma konusu gönderilir.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 flipV="1">
            <a:off x="3872880" y="15567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3368824" y="270892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V="1">
            <a:off x="3296816" y="2924944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>
            <a:off x="1856656" y="35010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 flipV="1">
            <a:off x="7977336" y="29249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/>
          <p:nvPr/>
        </p:nvCxnSpPr>
        <p:spPr>
          <a:xfrm>
            <a:off x="8337376" y="40050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>
            <a:off x="6609184" y="50131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28 Metin kutusu"/>
          <p:cNvSpPr txBox="1"/>
          <p:nvPr/>
        </p:nvSpPr>
        <p:spPr>
          <a:xfrm>
            <a:off x="1928664" y="4509120"/>
            <a:ext cx="32403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Oylamaya resim yada belge eklemek isteniyorsa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31" name="30 Düz Ok Bağlayıcısı"/>
          <p:cNvCxnSpPr/>
          <p:nvPr/>
        </p:nvCxnSpPr>
        <p:spPr>
          <a:xfrm>
            <a:off x="2360712" y="40050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99" y="1738313"/>
            <a:ext cx="65627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3944888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Duvarım/ Etkinlik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008784" y="1124744"/>
            <a:ext cx="31683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Etkinlik konusu yazılır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28464" y="2420888"/>
            <a:ext cx="187220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Etkinliğin başlangıç - bitiş tarih ve saatleri girilir.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673080" y="3140968"/>
            <a:ext cx="31683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Gönderilecek grup seçilir.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8049344" y="4653136"/>
            <a:ext cx="167173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Tartışma konusu gönderilir.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928664" y="4437112"/>
            <a:ext cx="32403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Etkinliğe resim yada belge eklemek isteniyorsa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H="1">
            <a:off x="2144688" y="2708920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H="1" flipV="1">
            <a:off x="2072680" y="2996952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6897216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2432720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>
            <a:off x="8337376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V="1">
            <a:off x="4953000" y="155679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1583407"/>
            <a:ext cx="72866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3944888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Dersler/ Konular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720752" y="836712"/>
            <a:ext cx="20882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Sınıf seçilir.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025008" y="836712"/>
            <a:ext cx="20882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Ders seçilir.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flipV="1">
            <a:off x="3944888" y="11967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flipV="1">
            <a:off x="6105128" y="11967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4592960" y="5589240"/>
            <a:ext cx="28083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Ünite seçilir.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>
            <a:off x="5025008" y="4869160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1556792"/>
            <a:ext cx="7416824" cy="388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444894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Dersler/ Konular/ Ünite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008784" y="692696"/>
            <a:ext cx="295232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Ders anlatımını sıralı izlemek için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016896" y="5805264"/>
            <a:ext cx="20882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İzlemek istenen video için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>
            <a:off x="3512840" y="1412776"/>
            <a:ext cx="0" cy="1009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flipV="1">
            <a:off x="4880992" y="53732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flipH="1" flipV="1">
            <a:off x="3152800" y="4221088"/>
            <a:ext cx="158417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flipV="1">
            <a:off x="5241032" y="4221088"/>
            <a:ext cx="936104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272480" y="404664"/>
            <a:ext cx="208823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Ünite başlıklarına geri dönmek için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7" name="16 Düz Ok Bağlayıcısı"/>
          <p:cNvCxnSpPr/>
          <p:nvPr/>
        </p:nvCxnSpPr>
        <p:spPr>
          <a:xfrm flipH="1" flipV="1">
            <a:off x="1712640" y="141277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2424272"/>
            <a:ext cx="9013676" cy="251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444894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Dersler/ Sınavlar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648744" y="1270501"/>
            <a:ext cx="39604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Katılmak istediğiniz sınav türü üzerine gelip tıklanarak seçilir.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>
            <a:off x="5097016" y="1916832"/>
            <a:ext cx="36004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H="1">
            <a:off x="3296816" y="1916832"/>
            <a:ext cx="1008112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736976" y="1916832"/>
            <a:ext cx="1008112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H="1">
            <a:off x="3512840" y="1916832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5457056" y="1916832"/>
            <a:ext cx="2160240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5745088" y="1916832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31934"/>
          <a:stretch>
            <a:fillRect/>
          </a:stretch>
        </p:blipFill>
        <p:spPr bwMode="auto">
          <a:xfrm>
            <a:off x="154772" y="2420888"/>
            <a:ext cx="6454412" cy="25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5025008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Dersler/ Sınavlar/ Tarama Testi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44488" y="1403484"/>
            <a:ext cx="39604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Sınıf, Ders , Ünite seçimi yapılır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 flipH="1">
            <a:off x="2432720" y="1844824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>
            <a:off x="3728864" y="1844824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H="1">
            <a:off x="3008784" y="1772816"/>
            <a:ext cx="36004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416496" y="5590981"/>
            <a:ext cx="39604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Tarama testlerinden çözülmek istenen seçilir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flipH="1" flipV="1">
            <a:off x="2504728" y="4005064"/>
            <a:ext cx="648072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1899642"/>
            <a:ext cx="7448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5025008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Dersler/ Sınavlar/ Alıştırmalar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008784" y="971436"/>
            <a:ext cx="39604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Sınıf, Ders , Ünite seçimi yapılır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H="1">
            <a:off x="3584848" y="1412776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 flipH="1">
            <a:off x="4520952" y="1340768"/>
            <a:ext cx="36004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5673080" y="1340768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3368824" y="5589240"/>
            <a:ext cx="396044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Alıştırmalardan çözülmek istenen seçilir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H="1" flipV="1">
            <a:off x="4736976" y="4077072"/>
            <a:ext cx="648072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548680"/>
            <a:ext cx="3907311" cy="507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4736976" y="1691516"/>
            <a:ext cx="43204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E-Devlet şifremizle Giriş için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736976" y="2267580"/>
            <a:ext cx="43204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>
                <a:latin typeface="Andalus" pitchFamily="18" charset="-78"/>
                <a:cs typeface="Andalus" pitchFamily="18" charset="-78"/>
              </a:rPr>
              <a:t>Mebbis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 şifremizle Giriş için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736976" y="2843644"/>
            <a:ext cx="43204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Öğrenci Girişi için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736976" y="3851756"/>
            <a:ext cx="50405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EBAKOD Oluşturarak Giriş için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36976" y="3347700"/>
            <a:ext cx="50405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Açık öğretim Bilgileriyle Giriş için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7 Sağ Ok"/>
          <p:cNvSpPr/>
          <p:nvPr/>
        </p:nvSpPr>
        <p:spPr>
          <a:xfrm>
            <a:off x="4016896" y="184482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4016896" y="242088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>
            <a:off x="4016896" y="292494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4016896" y="342900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4016896" y="400506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7667"/>
          <a:stretch>
            <a:fillRect/>
          </a:stretch>
        </p:blipFill>
        <p:spPr bwMode="auto">
          <a:xfrm>
            <a:off x="272480" y="2204864"/>
            <a:ext cx="9062016" cy="261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8167140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Dersler/ Sınavlar/ Yazılı ve Çalışma Soruları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32520" y="1331476"/>
            <a:ext cx="396044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Sınıf, Ders , Ünite seçimi yapılır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 flipH="1">
            <a:off x="1136576" y="1772816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H="1">
            <a:off x="1640632" y="1700808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2864768" y="1772816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1496616" y="5301208"/>
            <a:ext cx="396044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Yazılı ve </a:t>
            </a:r>
            <a:r>
              <a:rPr lang="tr-TR" b="1" dirty="0" smtClean="0">
                <a:latin typeface="Andalus" pitchFamily="18" charset="-78"/>
                <a:cs typeface="Andalus" pitchFamily="18" charset="-78"/>
              </a:rPr>
              <a:t>çalışma sorularından 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incelenmek istenen seçilir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flipH="1" flipV="1">
            <a:off x="2720752" y="3861048"/>
            <a:ext cx="576064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5601072" y="1340768"/>
            <a:ext cx="39604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Soruların cevap anahtarına erişmek için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7" name="16 Düz Ok Bağlayıcısı"/>
          <p:cNvCxnSpPr/>
          <p:nvPr/>
        </p:nvCxnSpPr>
        <p:spPr>
          <a:xfrm>
            <a:off x="7833320" y="1988840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7224"/>
          <a:stretch>
            <a:fillRect/>
          </a:stretch>
        </p:blipFill>
        <p:spPr bwMode="auto">
          <a:xfrm>
            <a:off x="272480" y="980728"/>
            <a:ext cx="82653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Dersler/ Sınavlar/ Paylaş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752" y="2752101"/>
            <a:ext cx="4964782" cy="34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 flipH="1">
            <a:off x="5169024" y="1484784"/>
            <a:ext cx="216024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128464" y="3419708"/>
            <a:ext cx="23042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Paylaşıma ileti eklenir.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72480" y="476672"/>
            <a:ext cx="56166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Sınavları grup üyeleri ile paylaşabiliriz. Bunun için…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5889104" y="836712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flipH="1" flipV="1">
            <a:off x="2504728" y="3573016"/>
            <a:ext cx="432048" cy="31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200472" y="5301208"/>
            <a:ext cx="23042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Paylaşılacak grup seçilir.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8" name="17 Düz Ok Bağlayıcısı"/>
          <p:cNvCxnSpPr>
            <a:endCxn id="17" idx="3"/>
          </p:cNvCxnSpPr>
          <p:nvPr/>
        </p:nvCxnSpPr>
        <p:spPr>
          <a:xfrm flipH="1">
            <a:off x="2504728" y="5548590"/>
            <a:ext cx="360040" cy="75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19 Metin kutusu"/>
          <p:cNvSpPr txBox="1"/>
          <p:nvPr/>
        </p:nvSpPr>
        <p:spPr>
          <a:xfrm>
            <a:off x="8121352" y="5661248"/>
            <a:ext cx="158417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Paylaşmak için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2" name="21 Düz Ok Bağlayıcısı"/>
          <p:cNvCxnSpPr/>
          <p:nvPr/>
        </p:nvCxnSpPr>
        <p:spPr>
          <a:xfrm>
            <a:off x="7545288" y="60212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752" y="2924944"/>
            <a:ext cx="5029926" cy="337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7224"/>
          <a:stretch>
            <a:fillRect/>
          </a:stretch>
        </p:blipFill>
        <p:spPr bwMode="auto">
          <a:xfrm>
            <a:off x="272480" y="980728"/>
            <a:ext cx="82653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Dersler/ Sınavlar/ Gönder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flipH="1">
            <a:off x="5169024" y="1628800"/>
            <a:ext cx="216024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272480" y="476672"/>
            <a:ext cx="56166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Sınavları grup üyelerine gönderebilirsiniz. Bunun için…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5889104" y="836712"/>
            <a:ext cx="129614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128464" y="3645024"/>
            <a:ext cx="23042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Gönderilecek grup seçilir.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8" name="17 Düz Ok Bağlayıcısı"/>
          <p:cNvCxnSpPr>
            <a:endCxn id="17" idx="3"/>
          </p:cNvCxnSpPr>
          <p:nvPr/>
        </p:nvCxnSpPr>
        <p:spPr>
          <a:xfrm flipH="1">
            <a:off x="2432720" y="3892406"/>
            <a:ext cx="360040" cy="75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19 Metin kutusu"/>
          <p:cNvSpPr txBox="1"/>
          <p:nvPr/>
        </p:nvSpPr>
        <p:spPr>
          <a:xfrm>
            <a:off x="8121352" y="5661248"/>
            <a:ext cx="158417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Göndermek için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2" name="21 Düz Ok Bağlayıcısı"/>
          <p:cNvCxnSpPr/>
          <p:nvPr/>
        </p:nvCxnSpPr>
        <p:spPr>
          <a:xfrm>
            <a:off x="7545288" y="60212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7224"/>
          <a:stretch>
            <a:fillRect/>
          </a:stretch>
        </p:blipFill>
        <p:spPr bwMode="auto">
          <a:xfrm>
            <a:off x="272480" y="980728"/>
            <a:ext cx="82653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Dersler/ Sınavlar/ Listeye Ekle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flipH="1">
            <a:off x="5169024" y="1844824"/>
            <a:ext cx="216024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272480" y="476672"/>
            <a:ext cx="92890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Sınavları oluşturduğunuz listelere daha soran kullanmak için ekleyebilirsiniz.. Bunun için…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 flipH="1">
            <a:off x="7905328" y="908720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0" y="3933056"/>
            <a:ext cx="23042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Eklenecek liste seçilir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8" name="17 Düz Ok Bağlayıcısı"/>
          <p:cNvCxnSpPr>
            <a:endCxn id="17" idx="3"/>
          </p:cNvCxnSpPr>
          <p:nvPr/>
        </p:nvCxnSpPr>
        <p:spPr>
          <a:xfrm flipH="1" flipV="1">
            <a:off x="2304256" y="4117722"/>
            <a:ext cx="360040" cy="62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19 Metin kutusu"/>
          <p:cNvSpPr txBox="1"/>
          <p:nvPr/>
        </p:nvSpPr>
        <p:spPr>
          <a:xfrm>
            <a:off x="7689304" y="5661248"/>
            <a:ext cx="158417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Yeni liste oluşturmak için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2" name="21 Düz Ok Bağlayıcısı"/>
          <p:cNvCxnSpPr/>
          <p:nvPr/>
        </p:nvCxnSpPr>
        <p:spPr>
          <a:xfrm>
            <a:off x="7041232" y="60212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8744" y="3075260"/>
            <a:ext cx="4484076" cy="378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4767" y="980728"/>
            <a:ext cx="393832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Ders Menüsü / Dersler/ Sınavlar/ Listeye Ekle/Yeni Liste Ekle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72480" y="476672"/>
            <a:ext cx="31683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Yeni liste oluşturmak için…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00472" y="2339588"/>
            <a:ext cx="23042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Liste adı girilir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00472" y="3491716"/>
            <a:ext cx="23042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Ders Seçilir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00472" y="2915652"/>
            <a:ext cx="23042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Sınıf Seçilir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257256" y="3286725"/>
            <a:ext cx="23042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Listeye eklemek için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9 Düz Ok Bağlayıcısı"/>
          <p:cNvCxnSpPr>
            <a:stCxn id="5" idx="3"/>
          </p:cNvCxnSpPr>
          <p:nvPr/>
        </p:nvCxnSpPr>
        <p:spPr>
          <a:xfrm>
            <a:off x="2504728" y="2524254"/>
            <a:ext cx="432048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>
            <a:stCxn id="7" idx="3"/>
          </p:cNvCxnSpPr>
          <p:nvPr/>
        </p:nvCxnSpPr>
        <p:spPr>
          <a:xfrm>
            <a:off x="2504728" y="3100318"/>
            <a:ext cx="504056" cy="112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>
            <a:stCxn id="6" idx="3"/>
          </p:cNvCxnSpPr>
          <p:nvPr/>
        </p:nvCxnSpPr>
        <p:spPr>
          <a:xfrm flipV="1">
            <a:off x="2504728" y="3645024"/>
            <a:ext cx="432048" cy="31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>
            <a:stCxn id="8" idx="1"/>
          </p:cNvCxnSpPr>
          <p:nvPr/>
        </p:nvCxnSpPr>
        <p:spPr>
          <a:xfrm flipH="1" flipV="1">
            <a:off x="6753200" y="3574757"/>
            <a:ext cx="504056" cy="35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784" y="4437112"/>
            <a:ext cx="1848936" cy="215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Metin kutusu"/>
          <p:cNvSpPr txBox="1"/>
          <p:nvPr/>
        </p:nvSpPr>
        <p:spPr>
          <a:xfrm>
            <a:off x="5313040" y="5229200"/>
            <a:ext cx="23042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Listelerinize Dersler/ Ders Listelerim bölümünden ulaşabilirsiniz.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4" name="23 Düz Ok Bağlayıcısı"/>
          <p:cNvCxnSpPr/>
          <p:nvPr/>
        </p:nvCxnSpPr>
        <p:spPr>
          <a:xfrm flipH="1" flipV="1">
            <a:off x="4880992" y="5877272"/>
            <a:ext cx="504056" cy="35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786" y="1643050"/>
            <a:ext cx="60674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72480" y="773652"/>
            <a:ext cx="860961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Andalus" pitchFamily="18" charset="-78"/>
                <a:cs typeface="Andalus" pitchFamily="18" charset="-78"/>
              </a:rPr>
              <a:t>EBA’nın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 sunduğu haber video ses görsel gibi içeriklere İÇERİK menüsü ile ulaşılır.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rot="16200000" flipH="1">
            <a:off x="2488389" y="1678769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2714620"/>
            <a:ext cx="4659689" cy="25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Haberler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2406" y="1285860"/>
            <a:ext cx="23097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Haber içeriklerine ulaşmak için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 rot="5400000">
            <a:off x="166654" y="2643182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rot="5400000">
            <a:off x="1059629" y="2678901"/>
            <a:ext cx="185738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85794"/>
            <a:ext cx="4478237" cy="413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Metin kutusu"/>
          <p:cNvSpPr txBox="1"/>
          <p:nvPr/>
        </p:nvSpPr>
        <p:spPr>
          <a:xfrm>
            <a:off x="5667380" y="5500702"/>
            <a:ext cx="23097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Haberlere yorum yapabilirsiniz.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2" name="21 Düz Ok Bağlayıcısı"/>
          <p:cNvCxnSpPr/>
          <p:nvPr/>
        </p:nvCxnSpPr>
        <p:spPr>
          <a:xfrm rot="16200000" flipV="1">
            <a:off x="5845975" y="5107793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23 Düz Ok Bağlayıcısı"/>
          <p:cNvCxnSpPr/>
          <p:nvPr/>
        </p:nvCxnSpPr>
        <p:spPr>
          <a:xfrm rot="16200000" flipV="1">
            <a:off x="5703099" y="4036223"/>
            <a:ext cx="1643074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4" y="2214554"/>
            <a:ext cx="85820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Video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09530" y="785794"/>
            <a:ext cx="230979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İzlenmek istenen videoyu aramak için içerik adı yazılır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>
            <a:stCxn id="5" idx="2"/>
          </p:cNvCxnSpPr>
          <p:nvPr/>
        </p:nvCxnSpPr>
        <p:spPr>
          <a:xfrm rot="5400000">
            <a:off x="1062892" y="2098771"/>
            <a:ext cx="791182" cy="11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2738422" y="285728"/>
            <a:ext cx="230979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İzlenmek istenen videonun hangi kanala ait olduğu seçilir. Örneğin Biyoloji, Öğretmeler Günü, Matematik …gibi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rot="5400000">
            <a:off x="3845711" y="225027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5143536" y="714356"/>
            <a:ext cx="173829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İstenirse video süresi seçilerek arama yapılır.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rot="5400000">
            <a:off x="5595942" y="199944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7310454" y="785794"/>
            <a:ext cx="173829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İstenirse 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sıralama yapılabilir.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6" name="15 Düz Ok Bağlayıcısı"/>
          <p:cNvCxnSpPr/>
          <p:nvPr/>
        </p:nvCxnSpPr>
        <p:spPr>
          <a:xfrm rot="5400000">
            <a:off x="8060553" y="203595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Video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48" y="142852"/>
            <a:ext cx="4652976" cy="33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6" y="3371192"/>
            <a:ext cx="4619619" cy="34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452406" y="1211033"/>
            <a:ext cx="278608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Açılan videoyu izlemek için üzerine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8" name="7 Düz Ok Bağlayıcısı"/>
          <p:cNvCxnSpPr>
            <a:stCxn id="6" idx="3"/>
          </p:cNvCxnSpPr>
          <p:nvPr/>
        </p:nvCxnSpPr>
        <p:spPr>
          <a:xfrm>
            <a:off x="3238488" y="1534199"/>
            <a:ext cx="1500198" cy="34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1452538" y="4714884"/>
            <a:ext cx="278608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Videoyu bilgisayara indirmek için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4310058" y="521495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1666852" y="5572140"/>
            <a:ext cx="278608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Videoyu paylaşmak için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 flipV="1">
            <a:off x="4452934" y="5857892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82" y="2071678"/>
            <a:ext cx="82486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Görsel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38092" y="785794"/>
            <a:ext cx="23097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stenen görseli aramak için içerik adı yazılır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666984" y="285728"/>
            <a:ext cx="230979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stenen görselin hangi kanala ait olduğu seçilir. Örneğin Biyoloji, Öğretmeler Günü, Matematik …gibi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143536" y="714356"/>
            <a:ext cx="173829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Dosya türü seçilir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024702" y="710967"/>
            <a:ext cx="173829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Resim tipi seçilir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8 Düz Ok Bağlayıcısı"/>
          <p:cNvCxnSpPr>
            <a:stCxn id="4" idx="2"/>
          </p:cNvCxnSpPr>
          <p:nvPr/>
        </p:nvCxnSpPr>
        <p:spPr>
          <a:xfrm rot="16200000" flipH="1">
            <a:off x="567202" y="2257912"/>
            <a:ext cx="1711123" cy="59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rot="5400000">
            <a:off x="3095612" y="2714620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rot="5400000">
            <a:off x="4595810" y="2143116"/>
            <a:ext cx="178595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rot="5400000">
            <a:off x="6346041" y="1964521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268760"/>
            <a:ext cx="5450632" cy="41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2000672" y="332656"/>
            <a:ext cx="5472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E-DEVLET GİRİŞİ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961112" y="3140968"/>
            <a:ext cx="30243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TC kimlik numarası girilir.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961112" y="3851756"/>
            <a:ext cx="30243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E-devlet şifremiz girilir.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Sağ Ok"/>
          <p:cNvSpPr/>
          <p:nvPr/>
        </p:nvSpPr>
        <p:spPr>
          <a:xfrm>
            <a:off x="4808984" y="321297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4808984" y="393305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914" y="2000240"/>
            <a:ext cx="81153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Ses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38092" y="785794"/>
            <a:ext cx="23097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stenen sesi aramak için içerik adı yazılır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00594" y="357166"/>
            <a:ext cx="2309794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stenen görselin hangi kanala ait olduğu seçilir. Örneğin Öğretmen Hatıraları, İngilizce …gibi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>
            <a:stCxn id="4" idx="2"/>
          </p:cNvCxnSpPr>
          <p:nvPr/>
        </p:nvCxnSpPr>
        <p:spPr>
          <a:xfrm rot="16200000" flipH="1">
            <a:off x="638640" y="2186473"/>
            <a:ext cx="1782561" cy="273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5400000">
            <a:off x="5131595" y="2464587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3167050" y="5143512"/>
            <a:ext cx="142876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Sesi dinlemek için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524504" y="5148876"/>
            <a:ext cx="17145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Sesi bilgisayara indirmek için tıklanır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rot="5400000">
            <a:off x="3595678" y="4857760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rot="5400000">
            <a:off x="5560223" y="489347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2" y="2032079"/>
            <a:ext cx="7720038" cy="42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Kitap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14380" y="1068157"/>
            <a:ext cx="23097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stenen kitabı aramak için içerik adı yazılır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38620" y="357166"/>
            <a:ext cx="2309794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stenen görselin hangi kanala ait olduğu seçilir. Örneğin Bilgisayar, İngilizce …gibi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rot="5400000">
            <a:off x="1381100" y="242886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5400000">
            <a:off x="5203033" y="246458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724046"/>
            <a:ext cx="90201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Kitap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09530" y="845090"/>
            <a:ext cx="47149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İstenen kitabın üzerine tıklanır.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762728" y="357166"/>
            <a:ext cx="283374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Kitap bilgisayara indirilebilir, kitaba yorum yapılabilir.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rot="5400000">
            <a:off x="7310454" y="2428868"/>
            <a:ext cx="235745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rot="5400000">
            <a:off x="6988983" y="2893215"/>
            <a:ext cx="335758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82" y="1676419"/>
            <a:ext cx="8162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Dergi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14380" y="642918"/>
            <a:ext cx="23097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stenen dergiyi aramak için içerik adı yazılır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429024" y="142852"/>
            <a:ext cx="2309794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stenen görselin hangi kanala ait olduğu seçilir. Örneğin Bilim Teknik, </a:t>
            </a:r>
            <a:r>
              <a:rPr lang="tr-TR" dirty="0" err="1" smtClean="0">
                <a:latin typeface="Andalus" pitchFamily="18" charset="-78"/>
                <a:cs typeface="Andalus" pitchFamily="18" charset="-78"/>
              </a:rPr>
              <a:t>Trt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 Çocuk…gibi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>
            <a:stCxn id="4" idx="2"/>
          </p:cNvCxnSpPr>
          <p:nvPr/>
        </p:nvCxnSpPr>
        <p:spPr>
          <a:xfrm rot="16200000" flipH="1">
            <a:off x="1091098" y="2067427"/>
            <a:ext cx="1568247" cy="11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5400000">
            <a:off x="4310058" y="221455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47818"/>
            <a:ext cx="90487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309530" y="845090"/>
            <a:ext cx="47149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İstenen derginin üzerine tıklanır.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Dergi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762728" y="357166"/>
            <a:ext cx="283374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Dergi bilgisayara indirilebilir, dergiye yorum yapılabilir.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rot="5400000">
            <a:off x="7274735" y="2393149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5400000">
            <a:off x="7489049" y="2536025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881203"/>
            <a:ext cx="83058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Doküman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52406" y="642918"/>
            <a:ext cx="230979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stenen dokümanı aramak için içerik adı yazılır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952736" y="642918"/>
            <a:ext cx="230979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Doküman tipi seçilir. PDF, Word, Powerpoint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453066" y="285728"/>
            <a:ext cx="2309794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İ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stenen görselin hangi kanala ait olduğu seçilir. Örneğin Türkçe, Fen Bilimleri gibi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8" name="7 Düz Ok Bağlayıcısı"/>
          <p:cNvCxnSpPr>
            <a:stCxn id="4" idx="2"/>
          </p:cNvCxnSpPr>
          <p:nvPr/>
        </p:nvCxnSpPr>
        <p:spPr>
          <a:xfrm rot="5400000">
            <a:off x="777140" y="2384523"/>
            <a:ext cx="1648438" cy="11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rot="16200000" flipH="1">
            <a:off x="3131331" y="2250273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rot="5400000">
            <a:off x="5703099" y="2393149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2162189"/>
            <a:ext cx="90582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İçerik/ Doküman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09530" y="987966"/>
            <a:ext cx="47149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İncelenmek istenen dokümanın üzerine tıklanır.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762728" y="719720"/>
            <a:ext cx="283374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Doküman bilgisayara indirilebilir, dokümana yorum yapılabilir.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rot="5400000">
            <a:off x="6774669" y="2963859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rot="5400000">
            <a:off x="7024702" y="3071810"/>
            <a:ext cx="307183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54" y="928670"/>
            <a:ext cx="5429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Yarışma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66654" y="1142984"/>
            <a:ext cx="314327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Sanatsal, kültürel ve bilimsel anlamda yapılacak yarışmaların duyurularının yapıldığı bölümdür. Yarışma detaylarına ve sonuçlarına buradan ulaşabilirsiniz.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2867" y="1142984"/>
            <a:ext cx="55149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732926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EBA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/ Uygulamalar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66654" y="1665920"/>
            <a:ext cx="314327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Öğretmen ve öğrencilere yönelik uygulamaların bulunduğu kısımdır. Uygulamalara girmek için etkinliğin üzerine gelip tıklanır.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908720"/>
            <a:ext cx="4608512" cy="48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2000672" y="332656"/>
            <a:ext cx="5472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MEBBİS BİLGİLERİ İLE GİRİŞ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08984" y="2492896"/>
            <a:ext cx="45365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Yukarıda gösterilen güvenlik kodu girilir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808984" y="3140968"/>
            <a:ext cx="4536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TC kimlik numarası girilir.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808984" y="3789040"/>
            <a:ext cx="45365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>
                <a:latin typeface="Andalus" pitchFamily="18" charset="-78"/>
                <a:cs typeface="Andalus" pitchFamily="18" charset="-78"/>
              </a:rPr>
              <a:t>Mebbis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 şifremiz girilir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Sağ Ok"/>
          <p:cNvSpPr/>
          <p:nvPr/>
        </p:nvSpPr>
        <p:spPr>
          <a:xfrm>
            <a:off x="4016896" y="256490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4016896" y="321297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4016896" y="386104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7" y="1007584"/>
            <a:ext cx="3960440" cy="48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2144688" y="332656"/>
            <a:ext cx="5472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ÖĞRENCİ BİLGİLERİ İLE GİRİŞ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08984" y="2915652"/>
            <a:ext cx="45365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Yukarıda gösterilen güvenlik kodu girilir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808984" y="3429000"/>
            <a:ext cx="4536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TC kimlik numarası girilir.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808984" y="4005064"/>
            <a:ext cx="45365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Öğrenci numarası girilir.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808984" y="4571836"/>
            <a:ext cx="453650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Nüfus cüzdan seri no yada cilt no girilir.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7 Sağ Ok"/>
          <p:cNvSpPr/>
          <p:nvPr/>
        </p:nvSpPr>
        <p:spPr>
          <a:xfrm>
            <a:off x="3800872" y="299695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3800872" y="350100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>
            <a:off x="3800872" y="407707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3800872" y="465313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144688" y="332656"/>
            <a:ext cx="5472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EBAKOD KULLANARAK EBA’YA GİRİŞ 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2 Resim" descr="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3068960"/>
            <a:ext cx="2340260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3 Dikdörtgen"/>
          <p:cNvSpPr/>
          <p:nvPr/>
        </p:nvSpPr>
        <p:spPr>
          <a:xfrm>
            <a:off x="200472" y="908720"/>
            <a:ext cx="2376264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Telefon ya da </a:t>
            </a:r>
            <a:r>
              <a:rPr lang="tr-TR" dirty="0" smtClean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tabletten </a:t>
            </a:r>
            <a:r>
              <a:rPr lang="tr-TR" b="1" dirty="0" err="1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EBA</a:t>
            </a:r>
            <a:r>
              <a:rPr lang="tr-TR" dirty="0" err="1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’ya</a:t>
            </a:r>
            <a:r>
              <a:rPr lang="tr-TR" dirty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 </a:t>
            </a:r>
            <a:r>
              <a:rPr lang="tr-TR" b="1" dirty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MEBBİS </a:t>
            </a:r>
            <a:r>
              <a:rPr lang="tr-TR" b="1" dirty="0" smtClean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şifremiz</a:t>
            </a:r>
            <a:r>
              <a:rPr lang="tr-TR" dirty="0" smtClean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 </a:t>
            </a:r>
            <a:r>
              <a:rPr lang="tr-TR" dirty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kullanarak giriş </a:t>
            </a:r>
            <a:r>
              <a:rPr lang="tr-TR" dirty="0" smtClean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yapılır. </a:t>
            </a:r>
            <a:r>
              <a:rPr lang="tr-TR" dirty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Profil </a:t>
            </a:r>
            <a:r>
              <a:rPr lang="tr-TR" dirty="0" smtClean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resmimize </a:t>
            </a:r>
            <a:r>
              <a:rPr lang="tr-TR" dirty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tıklayıp menüdeki </a:t>
            </a:r>
            <a:r>
              <a:rPr lang="tr-TR" b="1" dirty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EBAKOD</a:t>
            </a:r>
            <a:r>
              <a:rPr lang="tr-TR" dirty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 </a:t>
            </a:r>
            <a:r>
              <a:rPr lang="tr-TR" b="1" dirty="0" smtClean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Oluştur </a:t>
            </a:r>
            <a:r>
              <a:rPr lang="tr-TR" dirty="0" smtClean="0"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seçilir.</a:t>
            </a:r>
            <a:endParaRPr lang="tr-TR" sz="2800" dirty="0">
              <a:latin typeface="Andalus" pitchFamily="18" charset="-78"/>
              <a:ea typeface="Adobe Heiti Std R" pitchFamily="34" charset="-128"/>
              <a:cs typeface="Andalus" pitchFamily="18" charset="-78"/>
            </a:endParaRPr>
          </a:p>
        </p:txBody>
      </p:sp>
      <p:pic>
        <p:nvPicPr>
          <p:cNvPr id="5" name="4 Resim" descr="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752" y="2996952"/>
            <a:ext cx="2184242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68757" y="980728"/>
            <a:ext cx="2222697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Geçici şifre alınır.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6 Resim" descr="Resim"/>
          <p:cNvPicPr/>
          <p:nvPr/>
        </p:nvPicPr>
        <p:blipFill>
          <a:blip r:embed="rId4" cstate="print"/>
          <a:srcRect l="49386" r="10193" b="8451"/>
          <a:stretch>
            <a:fillRect/>
          </a:stretch>
        </p:blipFill>
        <p:spPr bwMode="auto">
          <a:xfrm>
            <a:off x="5097016" y="3068960"/>
            <a:ext cx="2189833" cy="2844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97016" y="980728"/>
            <a:ext cx="223224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Akıllı tahtadan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EBA Giriş sayfasındaki EBAKOD ile Giriş</a:t>
            </a:r>
            <a:r>
              <a:rPr kumimoji="0" lang="tr-T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seçilir.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10" descr="Re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5288" y="3140968"/>
            <a:ext cx="2288254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545288" y="980728"/>
            <a:ext cx="222269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EBAKOD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ile üretilen şifre girilip oturum açılır.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124744"/>
            <a:ext cx="8922387" cy="426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3152800" y="1268760"/>
            <a:ext cx="338437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3008784" y="476672"/>
            <a:ext cx="37444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Site içi arama yapmanızı sağlar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Aşağı Ok"/>
          <p:cNvSpPr/>
          <p:nvPr/>
        </p:nvSpPr>
        <p:spPr>
          <a:xfrm>
            <a:off x="4808984" y="908720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3080792" y="5507940"/>
            <a:ext cx="37444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Manşet Haberlerin bulunduğu kısım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Yukarı Ok"/>
          <p:cNvSpPr/>
          <p:nvPr/>
        </p:nvSpPr>
        <p:spPr>
          <a:xfrm>
            <a:off x="4953000" y="5229200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6753200" y="1835532"/>
            <a:ext cx="14401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EBA Radyo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9 Sol Ok"/>
          <p:cNvSpPr/>
          <p:nvPr/>
        </p:nvSpPr>
        <p:spPr>
          <a:xfrm>
            <a:off x="8337376" y="1916832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9345488" y="1844824"/>
            <a:ext cx="461665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Dil seçeneği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11 Sağ Ok"/>
          <p:cNvSpPr/>
          <p:nvPr/>
        </p:nvSpPr>
        <p:spPr>
          <a:xfrm>
            <a:off x="9201472" y="1988840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72008" y="44624"/>
            <a:ext cx="1784648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EBA Ana sayfa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3213623"/>
            <a:ext cx="8985448" cy="215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008" y="44624"/>
            <a:ext cx="1784648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EBA Ana sayfa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088904" y="6084004"/>
            <a:ext cx="46805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Sitedeki linklere kolay erişim için kullanılır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Yukarı Ok"/>
          <p:cNvSpPr/>
          <p:nvPr/>
        </p:nvSpPr>
        <p:spPr>
          <a:xfrm>
            <a:off x="6537176" y="5589240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620688"/>
            <a:ext cx="9001000" cy="145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3080792" y="2420888"/>
            <a:ext cx="30963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Menüler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7 Yukarı Ok"/>
          <p:cNvSpPr/>
          <p:nvPr/>
        </p:nvSpPr>
        <p:spPr>
          <a:xfrm>
            <a:off x="4520952" y="1772816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340768"/>
            <a:ext cx="29051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3440832" y="1628800"/>
            <a:ext cx="62646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Yaptığınız ses, video ,görsel ,haber paylaşılır.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68824" y="2348880"/>
            <a:ext cx="63367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Andalus" pitchFamily="18" charset="-78"/>
                <a:cs typeface="Andalus" pitchFamily="18" charset="-78"/>
              </a:rPr>
              <a:t>Scratch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,</a:t>
            </a:r>
            <a:r>
              <a:rPr lang="tr-TR" dirty="0" err="1" smtClean="0">
                <a:latin typeface="Andalus" pitchFamily="18" charset="-78"/>
                <a:cs typeface="Andalus" pitchFamily="18" charset="-78"/>
              </a:rPr>
              <a:t>Blockly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 ve Alice uygulamalarıyla kodlama eğitimlerine erişilir.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368824" y="3284984"/>
            <a:ext cx="63367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Andalus" pitchFamily="18" charset="-78"/>
                <a:cs typeface="Andalus" pitchFamily="18" charset="-78"/>
              </a:rPr>
              <a:t>İnteraktif</a:t>
            </a:r>
            <a:r>
              <a:rPr lang="tr-TR" dirty="0" smtClean="0">
                <a:latin typeface="Andalus" pitchFamily="18" charset="-78"/>
                <a:cs typeface="Andalus" pitchFamily="18" charset="-78"/>
              </a:rPr>
              <a:t> Yabancı Dil eğitimlerine erişilir.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368824" y="3933056"/>
            <a:ext cx="633670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ndalus" pitchFamily="18" charset="-78"/>
                <a:cs typeface="Andalus" pitchFamily="18" charset="-78"/>
              </a:rPr>
              <a:t>Ülkemizde yapılan uluslar arası sınavlar hakkında bilgilere erişilir.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Sağ Ok"/>
          <p:cNvSpPr/>
          <p:nvPr/>
        </p:nvSpPr>
        <p:spPr>
          <a:xfrm>
            <a:off x="3152800" y="177281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3080792" y="256490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3080792" y="342900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>
            <a:off x="3080792" y="414908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72008" y="44624"/>
            <a:ext cx="1784648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EBA Ana sayfa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530</TotalTime>
  <Words>955</Words>
  <Application>Microsoft Office PowerPoint</Application>
  <PresentationFormat>A4 Kağıt (210x297 mm)</PresentationFormat>
  <Paragraphs>154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Kalabalık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ogretmen</dc:creator>
  <cp:lastModifiedBy>Admin</cp:lastModifiedBy>
  <cp:revision>80</cp:revision>
  <dcterms:created xsi:type="dcterms:W3CDTF">2017-11-01T06:14:40Z</dcterms:created>
  <dcterms:modified xsi:type="dcterms:W3CDTF">2017-11-13T10:06:55Z</dcterms:modified>
</cp:coreProperties>
</file>